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8" r:id="rId5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6" autoAdjust="0"/>
    <p:restoredTop sz="89247" autoAdjust="0"/>
  </p:normalViewPr>
  <p:slideViewPr>
    <p:cSldViewPr snapToGrid="0">
      <p:cViewPr varScale="1">
        <p:scale>
          <a:sx n="100" d="100"/>
          <a:sy n="100" d="100"/>
        </p:scale>
        <p:origin x="3012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5797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E063A356-25EB-4FF6-AD5D-33F07271514E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0"/>
            <a:ext cx="5588000" cy="3655457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5"/>
            <a:ext cx="3026833" cy="465796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3" cy="465796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5B542492-F4E4-42F0-8698-B7F294B6B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82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3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B02BB22-83B8-4C34-9082-B5F8A2C6CE17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defTabSz="89318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14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42AB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319" y="2351339"/>
            <a:ext cx="3115716" cy="276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59337" y="5496215"/>
            <a:ext cx="3901519" cy="36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807" tIns="49412" rIns="98807" bIns="49412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33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3813" name="Rectangle 21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512024" y="2490414"/>
            <a:ext cx="8807355" cy="2491692"/>
          </a:xfrm>
          <a:prstGeom prst="rect">
            <a:avLst/>
          </a:prstGeom>
        </p:spPr>
        <p:txBody>
          <a:bodyPr lIns="74105" tIns="37059" rIns="74105" bIns="37059"/>
          <a:lstStyle>
            <a:lvl1pPr>
              <a:defRPr sz="5867" i="1" baseline="0" smtClean="0">
                <a:effectLst/>
                <a:latin typeface="+mj-lt"/>
              </a:defRPr>
            </a:lvl1pPr>
          </a:lstStyle>
          <a:p>
            <a:r>
              <a:rPr lang="en-US" sz="7200" i="1"/>
              <a:t>Week X Subject </a:t>
            </a:r>
            <a:br>
              <a:rPr lang="en-US" sz="7200" i="1"/>
            </a:br>
            <a:r>
              <a:rPr lang="en-US" sz="7200" i="1"/>
              <a:t>Heading</a:t>
            </a:r>
            <a:endParaRPr lang="en-US"/>
          </a:p>
        </p:txBody>
      </p:sp>
      <p:sp>
        <p:nvSpPr>
          <p:cNvPr id="7" name="Subtitle 4"/>
          <p:cNvSpPr>
            <a:spLocks noGrp="1"/>
          </p:cNvSpPr>
          <p:nvPr>
            <p:ph type="subTitle" sz="quarter" idx="1" hasCustomPrompt="1"/>
          </p:nvPr>
        </p:nvSpPr>
        <p:spPr>
          <a:xfrm>
            <a:off x="7290785" y="5290207"/>
            <a:ext cx="4901260" cy="1145087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FontTx/>
              <a:buNone/>
              <a:defRPr b="1" i="1" baseline="0"/>
            </a:lvl1pPr>
          </a:lstStyle>
          <a:p>
            <a:r>
              <a:rPr lang="en-US"/>
              <a:t>Capt First Last</a:t>
            </a:r>
          </a:p>
          <a:p>
            <a:r>
              <a:rPr lang="en-US"/>
              <a:t>42 OFF/ORG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51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24625"/>
            <a:ext cx="162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D686-7489-48DA-B652-1BB4DD80DFD4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4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24625"/>
            <a:ext cx="162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8B0B0-C180-4A75-9CAD-EA9C5D5F863B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99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93333" y="1233488"/>
            <a:ext cx="873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i="1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900596" y="500065"/>
            <a:ext cx="63230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 i="1">
                <a:solidFill>
                  <a:srgbClr val="000000"/>
                </a:solidFill>
              </a:rPr>
              <a:t>Headquarters U.S. Air Force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68302" y="1962151"/>
            <a:ext cx="11315700" cy="1600200"/>
          </a:xfrm>
          <a:prstGeom prst="rect">
            <a:avLst/>
          </a:prstGeom>
        </p:spPr>
        <p:txBody>
          <a:bodyPr/>
          <a:lstStyle>
            <a:lvl1pPr>
              <a:defRPr sz="44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24625"/>
            <a:ext cx="162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B3FFA-99AC-4324-BD10-92BBEB903BF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1" y="3177310"/>
            <a:ext cx="3823696" cy="309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65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entennial Maxwell FINAL v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28" y="2185638"/>
            <a:ext cx="3765456" cy="319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59337" y="5496215"/>
            <a:ext cx="3901519" cy="46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807" tIns="49412" rIns="98807" bIns="49412">
            <a:spAutoFit/>
          </a:bodyPr>
          <a:lstStyle/>
          <a:p>
            <a:pPr algn="r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3813" name="Rectangle 21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512024" y="2490414"/>
            <a:ext cx="8807355" cy="2491692"/>
          </a:xfrm>
          <a:prstGeom prst="rect">
            <a:avLst/>
          </a:prstGeom>
        </p:spPr>
        <p:txBody>
          <a:bodyPr lIns="74105" tIns="37059" rIns="74105" bIns="37059"/>
          <a:lstStyle>
            <a:lvl1pPr>
              <a:defRPr sz="5867" i="1" baseline="0" smtClean="0">
                <a:effectLst/>
                <a:latin typeface="+mj-lt"/>
              </a:defRPr>
            </a:lvl1pPr>
          </a:lstStyle>
          <a:p>
            <a:r>
              <a:rPr lang="en-US" sz="7200" i="1"/>
              <a:t>Week X Subject </a:t>
            </a:r>
            <a:br>
              <a:rPr lang="en-US" sz="7200" i="1"/>
            </a:br>
            <a:r>
              <a:rPr lang="en-US" sz="7200" i="1"/>
              <a:t>Heading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358495" y="262395"/>
            <a:ext cx="9717867" cy="102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684" tIns="55335" rIns="110684" bIns="55335" anchor="ctr" anchorCtr="1"/>
          <a:lstStyle/>
          <a:p>
            <a:pPr algn="ctr" defTabSz="1213487"/>
            <a:r>
              <a:rPr lang="en-US" sz="6400" b="1" i="1" baseline="30000">
                <a:solidFill>
                  <a:srgbClr val="002060"/>
                </a:solidFill>
                <a:latin typeface="Arial" charset="0"/>
              </a:rPr>
              <a:t>42d Air Base Wing, Maxwell AFB</a:t>
            </a:r>
          </a:p>
        </p:txBody>
      </p:sp>
      <p:sp>
        <p:nvSpPr>
          <p:cNvPr id="7" name="Subtitle 4"/>
          <p:cNvSpPr>
            <a:spLocks noGrp="1"/>
          </p:cNvSpPr>
          <p:nvPr>
            <p:ph type="subTitle" sz="quarter" idx="1" hasCustomPrompt="1"/>
          </p:nvPr>
        </p:nvSpPr>
        <p:spPr>
          <a:xfrm>
            <a:off x="7290785" y="5290207"/>
            <a:ext cx="4901260" cy="1145087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FontTx/>
              <a:buNone/>
              <a:defRPr b="1" i="1" baseline="0"/>
            </a:lvl1pPr>
          </a:lstStyle>
          <a:p>
            <a:r>
              <a:rPr lang="en-US"/>
              <a:t>Capt First Last</a:t>
            </a:r>
          </a:p>
          <a:p>
            <a:r>
              <a:rPr lang="en-US"/>
              <a:t>42 OFF/ORG</a:t>
            </a:r>
          </a:p>
          <a:p>
            <a:endParaRPr lang="en-US"/>
          </a:p>
        </p:txBody>
      </p:sp>
      <p:pic>
        <p:nvPicPr>
          <p:cNvPr id="8" name="Picture 12" descr="42AB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1164" y="161632"/>
            <a:ext cx="821909" cy="73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6472"/>
      </p:ext>
    </p:extLst>
  </p:cSld>
  <p:clrMapOvr>
    <a:masterClrMapping/>
  </p:clrMapOvr>
  <p:transition/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2 MSG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516855" y="307139"/>
            <a:ext cx="9119220" cy="779691"/>
          </a:xfrm>
          <a:prstGeom prst="rect">
            <a:avLst/>
          </a:prstGeom>
        </p:spPr>
        <p:txBody>
          <a:bodyPr wrap="square" lIns="121909" tIns="60955" rIns="121909" bIns="60955">
            <a:spAutoFit/>
          </a:bodyPr>
          <a:lstStyle/>
          <a:p>
            <a:pPr algn="ctr" defTabSz="1217148"/>
            <a:r>
              <a:rPr lang="en-US" sz="6400" b="1" i="1" baseline="30000">
                <a:solidFill>
                  <a:srgbClr val="002060"/>
                </a:solidFill>
                <a:latin typeface="Arial" charset="0"/>
              </a:rPr>
              <a:t>42d Air Base Wing, Maxwell AFB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2377299" y="1497261"/>
            <a:ext cx="7390784" cy="1025976"/>
          </a:xfrm>
          <a:prstGeom prst="rect">
            <a:avLst/>
          </a:prstGeom>
        </p:spPr>
        <p:txBody>
          <a:bodyPr wrap="none" lIns="121909" tIns="60955" rIns="121909" bIns="60955">
            <a:spAutoFit/>
          </a:bodyPr>
          <a:lstStyle/>
          <a:p>
            <a:r>
              <a:rPr lang="en-US" sz="5867" b="1">
                <a:solidFill>
                  <a:srgbClr val="002060"/>
                </a:solidFill>
                <a:latin typeface="Arial"/>
              </a:rPr>
              <a:t>42 MSG Unit Health 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041343" y="5750444"/>
            <a:ext cx="6096000" cy="615543"/>
          </a:xfrm>
          <a:prstGeom prst="rect">
            <a:avLst/>
          </a:prstGeom>
        </p:spPr>
        <p:txBody>
          <a:bodyPr lIns="121909" tIns="60955" rIns="121909" bIns="60955">
            <a:spAutoFit/>
          </a:bodyPr>
          <a:lstStyle/>
          <a:p>
            <a:pPr algn="ctr" defTabSz="1217148"/>
            <a:r>
              <a:rPr lang="en-US" sz="1600" b="1">
                <a:solidFill>
                  <a:srgbClr val="000000"/>
                </a:solidFill>
                <a:latin typeface="Arial" charset="0"/>
              </a:rPr>
              <a:t>This Briefing is: </a:t>
            </a:r>
          </a:p>
          <a:p>
            <a:pPr algn="ctr" defTabSz="1217148"/>
            <a:r>
              <a:rPr lang="en-US" sz="1600" b="1">
                <a:solidFill>
                  <a:srgbClr val="008000"/>
                </a:solidFill>
                <a:latin typeface="Arial" charset="0"/>
              </a:rPr>
              <a:t>Unclassified</a:t>
            </a:r>
          </a:p>
        </p:txBody>
      </p:sp>
      <p:pic>
        <p:nvPicPr>
          <p:cNvPr id="2050" name="Picture 2" descr="Centennial Maxwell FINAL v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606" y="2512740"/>
            <a:ext cx="3711513" cy="314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76995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2 MDG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516855" y="307139"/>
            <a:ext cx="9119220" cy="779691"/>
          </a:xfrm>
          <a:prstGeom prst="rect">
            <a:avLst/>
          </a:prstGeom>
        </p:spPr>
        <p:txBody>
          <a:bodyPr wrap="square" lIns="121909" tIns="60955" rIns="121909" bIns="60955">
            <a:spAutoFit/>
          </a:bodyPr>
          <a:lstStyle/>
          <a:p>
            <a:pPr algn="ctr" defTabSz="1217148"/>
            <a:r>
              <a:rPr lang="en-US" sz="6400" b="1" i="1" baseline="30000">
                <a:solidFill>
                  <a:srgbClr val="002060"/>
                </a:solidFill>
                <a:latin typeface="Arial" charset="0"/>
              </a:rPr>
              <a:t>42d Air Base Wing, Maxwell AFB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2366495" y="1497267"/>
            <a:ext cx="7432462" cy="1025976"/>
          </a:xfrm>
          <a:prstGeom prst="rect">
            <a:avLst/>
          </a:prstGeom>
        </p:spPr>
        <p:txBody>
          <a:bodyPr wrap="none" lIns="121909" tIns="60955" rIns="121909" bIns="60955">
            <a:spAutoFit/>
          </a:bodyPr>
          <a:lstStyle/>
          <a:p>
            <a:r>
              <a:rPr lang="en-US" sz="5867" b="1">
                <a:solidFill>
                  <a:srgbClr val="002060"/>
                </a:solidFill>
                <a:latin typeface="Arial"/>
              </a:rPr>
              <a:t>42 MDG Unit Health 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037385" y="5750441"/>
            <a:ext cx="6096000" cy="615543"/>
          </a:xfrm>
          <a:prstGeom prst="rect">
            <a:avLst/>
          </a:prstGeom>
        </p:spPr>
        <p:txBody>
          <a:bodyPr lIns="121909" tIns="60955" rIns="121909" bIns="60955">
            <a:spAutoFit/>
          </a:bodyPr>
          <a:lstStyle/>
          <a:p>
            <a:pPr algn="ctr" defTabSz="1217148"/>
            <a:r>
              <a:rPr lang="en-US" sz="1600" b="1">
                <a:solidFill>
                  <a:srgbClr val="000000"/>
                </a:solidFill>
                <a:latin typeface="Arial" charset="0"/>
              </a:rPr>
              <a:t>This Briefing is: </a:t>
            </a:r>
          </a:p>
          <a:p>
            <a:pPr algn="ctr" defTabSz="1217148"/>
            <a:r>
              <a:rPr lang="en-US" sz="1600" b="1">
                <a:solidFill>
                  <a:srgbClr val="008000"/>
                </a:solidFill>
                <a:latin typeface="Arial" charset="0"/>
              </a:rPr>
              <a:t>Unclassified</a:t>
            </a:r>
          </a:p>
        </p:txBody>
      </p:sp>
      <p:pic>
        <p:nvPicPr>
          <p:cNvPr id="4098" name="Picture 2" descr="Centennial Maxwell FINAL v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457" y="2649129"/>
            <a:ext cx="3659697" cy="310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24718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t Health 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7067" y="82056"/>
            <a:ext cx="9717867" cy="826231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/>
            </a:lvl1pPr>
          </a:lstStyle>
          <a:p>
            <a:r>
              <a:rPr lang="en-US"/>
              <a:t>Unit Name</a:t>
            </a:r>
          </a:p>
        </p:txBody>
      </p:sp>
      <p:sp>
        <p:nvSpPr>
          <p:cNvPr id="4" name="Line 15"/>
          <p:cNvSpPr>
            <a:spLocks noChangeShapeType="1"/>
          </p:cNvSpPr>
          <p:nvPr userDrawn="1"/>
        </p:nvSpPr>
        <p:spPr bwMode="auto">
          <a:xfrm flipV="1">
            <a:off x="5887847" y="1101332"/>
            <a:ext cx="19824" cy="54507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615" tIns="8324" rIns="16615" bIns="8324" anchor="ctr"/>
          <a:lstStyle/>
          <a:p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" name="Line 16"/>
          <p:cNvSpPr>
            <a:spLocks noChangeShapeType="1"/>
          </p:cNvSpPr>
          <p:nvPr userDrawn="1"/>
        </p:nvSpPr>
        <p:spPr bwMode="auto">
          <a:xfrm>
            <a:off x="0" y="3670177"/>
            <a:ext cx="1219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615" tIns="8324" rIns="16615" bIns="8324" anchor="ctr"/>
          <a:lstStyle/>
          <a:p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988088" y="3644314"/>
            <a:ext cx="1515212" cy="533251"/>
          </a:xfrm>
          <a:prstGeom prst="rect">
            <a:avLst/>
          </a:prstGeom>
        </p:spPr>
        <p:txBody>
          <a:bodyPr wrap="none" lIns="121629" tIns="60815" rIns="121629" bIns="60815">
            <a:spAutoFit/>
          </a:bodyPr>
          <a:lstStyle/>
          <a:p>
            <a:pPr marL="484937" indent="-338668" algn="ctr" eaLnBrk="0" hangingPunct="0">
              <a:spcBef>
                <a:spcPts val="532"/>
              </a:spcBef>
              <a:buClr>
                <a:srgbClr val="7277AC"/>
              </a:buClr>
              <a:buSzPct val="100000"/>
            </a:pPr>
            <a:r>
              <a:rPr lang="en-US" sz="2667" b="1">
                <a:solidFill>
                  <a:srgbClr val="000000"/>
                </a:solidFill>
                <a:latin typeface="Arial"/>
                <a:cs typeface="Calibri" pitchFamily="34" charset="0"/>
              </a:rPr>
              <a:t>Events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906750" y="1012948"/>
            <a:ext cx="1975273" cy="533251"/>
          </a:xfrm>
          <a:prstGeom prst="rect">
            <a:avLst/>
          </a:prstGeom>
        </p:spPr>
        <p:txBody>
          <a:bodyPr wrap="none" lIns="121629" tIns="60815" rIns="121629" bIns="60815">
            <a:spAutoFit/>
          </a:bodyPr>
          <a:lstStyle/>
          <a:p>
            <a:pPr algn="ctr"/>
            <a:r>
              <a:rPr lang="en-US" sz="2667" b="1">
                <a:solidFill>
                  <a:srgbClr val="000000"/>
                </a:solidFill>
                <a:latin typeface="Arial"/>
                <a:cs typeface="Calibri" pitchFamily="34" charset="0"/>
              </a:rPr>
              <a:t>Hot Issues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585641" y="1023336"/>
            <a:ext cx="4155357" cy="533251"/>
          </a:xfrm>
          <a:prstGeom prst="rect">
            <a:avLst/>
          </a:prstGeom>
        </p:spPr>
        <p:txBody>
          <a:bodyPr wrap="none" lIns="121629" tIns="60815" rIns="121629" bIns="60815">
            <a:spAutoFit/>
          </a:bodyPr>
          <a:lstStyle/>
          <a:p>
            <a:pPr marL="484937" indent="-338668" algn="ctr" eaLnBrk="0" hangingPunct="0">
              <a:spcBef>
                <a:spcPts val="532"/>
              </a:spcBef>
              <a:buClr>
                <a:srgbClr val="7277AC"/>
              </a:buClr>
              <a:buSzPct val="100000"/>
            </a:pPr>
            <a:r>
              <a:rPr lang="en-US" sz="2667" b="1">
                <a:solidFill>
                  <a:srgbClr val="000000"/>
                </a:solidFill>
                <a:latin typeface="Arial"/>
                <a:cs typeface="Calibri" pitchFamily="34" charset="0"/>
              </a:rPr>
              <a:t>Mission Focus/Impacts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841397" y="3634386"/>
            <a:ext cx="4040326" cy="533251"/>
          </a:xfrm>
          <a:prstGeom prst="rect">
            <a:avLst/>
          </a:prstGeom>
        </p:spPr>
        <p:txBody>
          <a:bodyPr wrap="none" lIns="121629" tIns="60815" rIns="121629" bIns="60815">
            <a:spAutoFit/>
          </a:bodyPr>
          <a:lstStyle/>
          <a:p>
            <a:pPr marL="484937" indent="-338668" algn="ctr" eaLnBrk="0" hangingPunct="0">
              <a:spcBef>
                <a:spcPts val="532"/>
              </a:spcBef>
              <a:buClr>
                <a:srgbClr val="7277AC"/>
              </a:buClr>
              <a:buSzPct val="100000"/>
            </a:pPr>
            <a:r>
              <a:rPr lang="en-US" sz="2667" b="1">
                <a:solidFill>
                  <a:srgbClr val="000000"/>
                </a:solidFill>
                <a:latin typeface="Arial"/>
                <a:cs typeface="Calibri" pitchFamily="34" charset="0"/>
              </a:rPr>
              <a:t>Interest Items/Training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84151" y="1545168"/>
            <a:ext cx="5571067" cy="1942312"/>
          </a:xfrm>
          <a:prstGeom prst="rect">
            <a:avLst/>
          </a:prstGeom>
        </p:spPr>
        <p:txBody>
          <a:bodyPr lIns="91432" tIns="45716" rIns="91432" bIns="45716">
            <a:normAutofit/>
          </a:bodyPr>
          <a:lstStyle>
            <a:lvl1pPr marL="295318" indent="-295318">
              <a:buFont typeface="Wingdings" panose="05000000000000000000" pitchFamily="2" charset="2"/>
              <a:buChar char="Ø"/>
              <a:defRPr sz="2667"/>
            </a:lvl1pPr>
            <a:lvl2pPr marL="592328" indent="-295318">
              <a:buFont typeface="Wingdings" panose="05000000000000000000" pitchFamily="2" charset="2"/>
              <a:buChar char="Ø"/>
              <a:defRPr sz="2400"/>
            </a:lvl2pPr>
            <a:lvl3pPr marL="889355" indent="-295318">
              <a:buFont typeface="Wingdings" panose="05000000000000000000" pitchFamily="2" charset="2"/>
              <a:buChar char="Ø"/>
              <a:defRPr sz="1867"/>
            </a:lvl3pPr>
            <a:lvl4pPr marL="1186378" indent="-295318">
              <a:buFont typeface="Wingdings" panose="05000000000000000000" pitchFamily="2" charset="2"/>
              <a:buChar char="Ø"/>
              <a:defRPr sz="1867"/>
            </a:lvl4pPr>
            <a:lvl5pPr marL="1483400" indent="-295318">
              <a:buFont typeface="Wingdings" panose="05000000000000000000" pitchFamily="2" charset="2"/>
              <a:buChar char="Ø"/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96000" y="1545082"/>
            <a:ext cx="5571067" cy="1942543"/>
          </a:xfrm>
          <a:prstGeom prst="rect">
            <a:avLst/>
          </a:prstGeom>
        </p:spPr>
        <p:txBody>
          <a:bodyPr lIns="91432" tIns="45716" rIns="91432" bIns="45716">
            <a:normAutofit/>
          </a:bodyPr>
          <a:lstStyle>
            <a:lvl1pPr marL="295318" indent="-295318">
              <a:buFont typeface="Wingdings" panose="05000000000000000000" pitchFamily="2" charset="2"/>
              <a:buChar char="Ø"/>
              <a:defRPr sz="2667"/>
            </a:lvl1pPr>
            <a:lvl2pPr marL="592328" indent="-295318">
              <a:buFont typeface="Wingdings" panose="05000000000000000000" pitchFamily="2" charset="2"/>
              <a:buChar char="Ø"/>
              <a:defRPr sz="2400"/>
            </a:lvl2pPr>
            <a:lvl3pPr marL="889355" indent="-295318">
              <a:buFont typeface="Wingdings" panose="05000000000000000000" pitchFamily="2" charset="2"/>
              <a:buChar char="Ø"/>
              <a:defRPr sz="1867"/>
            </a:lvl3pPr>
            <a:lvl4pPr marL="1186378" indent="-295318">
              <a:buFont typeface="Wingdings" panose="05000000000000000000" pitchFamily="2" charset="2"/>
              <a:buChar char="Ø"/>
              <a:defRPr sz="1867"/>
            </a:lvl4pPr>
            <a:lvl5pPr marL="1483400" indent="-295318">
              <a:buFont typeface="Wingdings" panose="05000000000000000000" pitchFamily="2" charset="2"/>
              <a:buChar char="Ø"/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03047" y="4172692"/>
            <a:ext cx="5571067" cy="1942312"/>
          </a:xfrm>
          <a:prstGeom prst="rect">
            <a:avLst/>
          </a:prstGeom>
        </p:spPr>
        <p:txBody>
          <a:bodyPr lIns="91432" tIns="45716" rIns="91432" bIns="45716">
            <a:normAutofit/>
          </a:bodyPr>
          <a:lstStyle>
            <a:lvl1pPr marL="295318" indent="-295318">
              <a:buFont typeface="Wingdings" panose="05000000000000000000" pitchFamily="2" charset="2"/>
              <a:buChar char="Ø"/>
              <a:defRPr sz="2667"/>
            </a:lvl1pPr>
            <a:lvl2pPr marL="592328" indent="-295318">
              <a:buFont typeface="Wingdings" panose="05000000000000000000" pitchFamily="2" charset="2"/>
              <a:buChar char="Ø"/>
              <a:defRPr sz="2400"/>
            </a:lvl2pPr>
            <a:lvl3pPr marL="889355" indent="-295318">
              <a:buFont typeface="Wingdings" panose="05000000000000000000" pitchFamily="2" charset="2"/>
              <a:buChar char="Ø"/>
              <a:defRPr sz="1867"/>
            </a:lvl3pPr>
            <a:lvl4pPr marL="1186378" indent="-295318">
              <a:buFont typeface="Wingdings" panose="05000000000000000000" pitchFamily="2" charset="2"/>
              <a:buChar char="Ø"/>
              <a:defRPr sz="1867"/>
            </a:lvl4pPr>
            <a:lvl5pPr marL="1483400" indent="-295318">
              <a:buFont typeface="Wingdings" panose="05000000000000000000" pitchFamily="2" charset="2"/>
              <a:buChar char="Ø"/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114896" y="4172606"/>
            <a:ext cx="5571067" cy="1942543"/>
          </a:xfrm>
          <a:prstGeom prst="rect">
            <a:avLst/>
          </a:prstGeom>
        </p:spPr>
        <p:txBody>
          <a:bodyPr lIns="91432" tIns="45716" rIns="91432" bIns="45716">
            <a:normAutofit/>
          </a:bodyPr>
          <a:lstStyle>
            <a:lvl1pPr marL="295318" indent="-295318">
              <a:buFont typeface="Wingdings" panose="05000000000000000000" pitchFamily="2" charset="2"/>
              <a:buChar char="Ø"/>
              <a:defRPr sz="2667"/>
            </a:lvl1pPr>
            <a:lvl2pPr marL="592328" indent="-295318">
              <a:buFont typeface="Wingdings" panose="05000000000000000000" pitchFamily="2" charset="2"/>
              <a:buChar char="Ø"/>
              <a:defRPr sz="2400"/>
            </a:lvl2pPr>
            <a:lvl3pPr marL="889355" indent="-295318">
              <a:buFont typeface="Wingdings" panose="05000000000000000000" pitchFamily="2" charset="2"/>
              <a:buChar char="Ø"/>
              <a:defRPr sz="1867"/>
            </a:lvl3pPr>
            <a:lvl4pPr marL="1186378" indent="-295318">
              <a:buFont typeface="Wingdings" panose="05000000000000000000" pitchFamily="2" charset="2"/>
              <a:buChar char="Ø"/>
              <a:defRPr sz="1867"/>
            </a:lvl4pPr>
            <a:lvl5pPr marL="1483400" indent="-295318">
              <a:buFont typeface="Wingdings" panose="05000000000000000000" pitchFamily="2" charset="2"/>
              <a:buChar char="Ø"/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43368" y="6528643"/>
            <a:ext cx="2540161" cy="319879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0166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055" y="49213"/>
            <a:ext cx="9525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06A54-7EDC-44E4-A29B-D035E457F471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6372225"/>
            <a:ext cx="1659467" cy="3206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51" baseline="0">
                <a:solidFill>
                  <a:srgbClr val="C0C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792" indent="0">
              <a:buNone/>
              <a:defRPr sz="751"/>
            </a:lvl2pPr>
            <a:lvl3pPr marL="602441" indent="0">
              <a:buNone/>
              <a:defRPr sz="751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</a:lstStyle>
          <a:p>
            <a:pPr lvl="0"/>
            <a:r>
              <a:rPr lang="en-US"/>
              <a:t>CAO: </a:t>
            </a:r>
            <a:r>
              <a:rPr lang="en-US" err="1"/>
              <a:t>DDMmmYY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0" y="3794761"/>
            <a:ext cx="12192000" cy="7515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151C7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6104817" y="1219200"/>
            <a:ext cx="1" cy="532227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151C7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3" y="4194873"/>
            <a:ext cx="6104815" cy="2218281"/>
          </a:xfrm>
          <a:prstGeom prst="rect">
            <a:avLst/>
          </a:prstGeom>
        </p:spPr>
        <p:txBody>
          <a:bodyPr/>
          <a:lstStyle>
            <a:lvl1pPr>
              <a:spcBef>
                <a:spcPts val="37"/>
              </a:spcBef>
              <a:spcAft>
                <a:spcPts val="37"/>
              </a:spcAft>
              <a:defRPr sz="1500" b="0"/>
            </a:lvl1pPr>
            <a:lvl2pPr>
              <a:spcBef>
                <a:spcPts val="37"/>
              </a:spcBef>
              <a:spcAft>
                <a:spcPts val="37"/>
              </a:spcAft>
              <a:defRPr sz="1500" b="0"/>
            </a:lvl2pPr>
            <a:lvl3pPr>
              <a:spcBef>
                <a:spcPts val="37"/>
              </a:spcBef>
              <a:spcAft>
                <a:spcPts val="37"/>
              </a:spcAft>
              <a:defRPr sz="1500" b="0"/>
            </a:lvl3pPr>
            <a:lvl4pPr>
              <a:spcBef>
                <a:spcPts val="37"/>
              </a:spcBef>
              <a:spcAft>
                <a:spcPts val="37"/>
              </a:spcAft>
              <a:defRPr sz="1500" b="0"/>
            </a:lvl4pPr>
            <a:lvl5pPr>
              <a:spcBef>
                <a:spcPts val="37"/>
              </a:spcBef>
              <a:spcAft>
                <a:spcPts val="37"/>
              </a:spcAft>
              <a:defRPr sz="1500" b="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6104818" y="4170377"/>
            <a:ext cx="6104815" cy="2218281"/>
          </a:xfrm>
          <a:prstGeom prst="rect">
            <a:avLst/>
          </a:prstGeom>
        </p:spPr>
        <p:txBody>
          <a:bodyPr/>
          <a:lstStyle>
            <a:lvl1pPr>
              <a:spcBef>
                <a:spcPts val="37"/>
              </a:spcBef>
              <a:spcAft>
                <a:spcPts val="37"/>
              </a:spcAft>
              <a:defRPr sz="1500" b="0"/>
            </a:lvl1pPr>
            <a:lvl2pPr>
              <a:spcBef>
                <a:spcPts val="37"/>
              </a:spcBef>
              <a:spcAft>
                <a:spcPts val="37"/>
              </a:spcAft>
              <a:defRPr sz="1500" b="0"/>
            </a:lvl2pPr>
            <a:lvl3pPr>
              <a:spcBef>
                <a:spcPts val="37"/>
              </a:spcBef>
              <a:spcAft>
                <a:spcPts val="37"/>
              </a:spcAft>
              <a:defRPr sz="1500" b="0"/>
            </a:lvl3pPr>
            <a:lvl4pPr>
              <a:spcBef>
                <a:spcPts val="37"/>
              </a:spcBef>
              <a:spcAft>
                <a:spcPts val="37"/>
              </a:spcAft>
              <a:defRPr sz="1500" b="0"/>
            </a:lvl4pPr>
            <a:lvl5pPr>
              <a:spcBef>
                <a:spcPts val="37"/>
              </a:spcBef>
              <a:spcAft>
                <a:spcPts val="37"/>
              </a:spcAft>
              <a:defRPr sz="1500" b="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4"/>
          </p:nvPr>
        </p:nvSpPr>
        <p:spPr>
          <a:xfrm>
            <a:off x="3" y="1617409"/>
            <a:ext cx="6104815" cy="2218281"/>
          </a:xfrm>
          <a:prstGeom prst="rect">
            <a:avLst/>
          </a:prstGeom>
        </p:spPr>
        <p:txBody>
          <a:bodyPr/>
          <a:lstStyle>
            <a:lvl1pPr>
              <a:spcBef>
                <a:spcPts val="37"/>
              </a:spcBef>
              <a:spcAft>
                <a:spcPts val="37"/>
              </a:spcAft>
              <a:defRPr sz="1500" b="0"/>
            </a:lvl1pPr>
            <a:lvl2pPr>
              <a:spcBef>
                <a:spcPts val="37"/>
              </a:spcBef>
              <a:spcAft>
                <a:spcPts val="37"/>
              </a:spcAft>
              <a:defRPr sz="1500" b="0"/>
            </a:lvl2pPr>
            <a:lvl3pPr>
              <a:spcBef>
                <a:spcPts val="37"/>
              </a:spcBef>
              <a:spcAft>
                <a:spcPts val="37"/>
              </a:spcAft>
              <a:defRPr sz="1500" b="0"/>
            </a:lvl3pPr>
            <a:lvl4pPr>
              <a:spcBef>
                <a:spcPts val="37"/>
              </a:spcBef>
              <a:spcAft>
                <a:spcPts val="37"/>
              </a:spcAft>
              <a:defRPr sz="1500" b="0"/>
            </a:lvl4pPr>
            <a:lvl5pPr>
              <a:spcBef>
                <a:spcPts val="37"/>
              </a:spcBef>
              <a:spcAft>
                <a:spcPts val="37"/>
              </a:spcAft>
              <a:defRPr sz="1500" b="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5"/>
          </p:nvPr>
        </p:nvSpPr>
        <p:spPr>
          <a:xfrm>
            <a:off x="6104818" y="1592913"/>
            <a:ext cx="6104815" cy="2218281"/>
          </a:xfrm>
          <a:prstGeom prst="rect">
            <a:avLst/>
          </a:prstGeom>
        </p:spPr>
        <p:txBody>
          <a:bodyPr/>
          <a:lstStyle>
            <a:lvl1pPr>
              <a:spcBef>
                <a:spcPts val="37"/>
              </a:spcBef>
              <a:spcAft>
                <a:spcPts val="37"/>
              </a:spcAft>
              <a:defRPr sz="1500" b="0"/>
            </a:lvl1pPr>
            <a:lvl2pPr>
              <a:spcBef>
                <a:spcPts val="37"/>
              </a:spcBef>
              <a:spcAft>
                <a:spcPts val="37"/>
              </a:spcAft>
              <a:defRPr sz="1500" b="0"/>
            </a:lvl2pPr>
            <a:lvl3pPr>
              <a:spcBef>
                <a:spcPts val="37"/>
              </a:spcBef>
              <a:spcAft>
                <a:spcPts val="37"/>
              </a:spcAft>
              <a:defRPr sz="1500" b="0"/>
            </a:lvl3pPr>
            <a:lvl4pPr>
              <a:spcBef>
                <a:spcPts val="37"/>
              </a:spcBef>
              <a:spcAft>
                <a:spcPts val="37"/>
              </a:spcAft>
              <a:defRPr sz="1500" b="0"/>
            </a:lvl4pPr>
            <a:lvl5pPr>
              <a:spcBef>
                <a:spcPts val="37"/>
              </a:spcBef>
              <a:spcAft>
                <a:spcPts val="37"/>
              </a:spcAft>
              <a:defRPr sz="1500" b="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6"/>
          </p:nvPr>
        </p:nvSpPr>
        <p:spPr>
          <a:xfrm>
            <a:off x="3" y="3860185"/>
            <a:ext cx="6104815" cy="285695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37"/>
              </a:spcBef>
              <a:spcAft>
                <a:spcPts val="37"/>
              </a:spcAft>
              <a:buNone/>
              <a:defRPr sz="1500" b="1" i="1" u="sng"/>
            </a:lvl1pPr>
            <a:lvl2pPr marL="304792" indent="0">
              <a:spcBef>
                <a:spcPts val="37"/>
              </a:spcBef>
              <a:spcAft>
                <a:spcPts val="37"/>
              </a:spcAft>
              <a:buNone/>
              <a:defRPr sz="1500" b="0"/>
            </a:lvl2pPr>
            <a:lvl3pPr marL="602441" indent="0">
              <a:spcBef>
                <a:spcPts val="37"/>
              </a:spcBef>
              <a:spcAft>
                <a:spcPts val="37"/>
              </a:spcAft>
              <a:buNone/>
              <a:defRPr sz="1500" b="0"/>
            </a:lvl3pPr>
            <a:lvl4pPr marL="1028674" indent="0">
              <a:spcBef>
                <a:spcPts val="37"/>
              </a:spcBef>
              <a:spcAft>
                <a:spcPts val="37"/>
              </a:spcAft>
              <a:buNone/>
              <a:defRPr sz="1500" b="0"/>
            </a:lvl4pPr>
            <a:lvl5pPr marL="1371566" indent="0">
              <a:spcBef>
                <a:spcPts val="37"/>
              </a:spcBef>
              <a:spcAft>
                <a:spcPts val="37"/>
              </a:spcAft>
              <a:buNone/>
              <a:defRPr sz="1500" b="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6129870" y="3860185"/>
            <a:ext cx="6104815" cy="285695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37"/>
              </a:spcBef>
              <a:spcAft>
                <a:spcPts val="37"/>
              </a:spcAft>
              <a:buNone/>
              <a:defRPr sz="1500" b="1" i="1" u="sng"/>
            </a:lvl1pPr>
            <a:lvl2pPr marL="304792" indent="0">
              <a:spcBef>
                <a:spcPts val="37"/>
              </a:spcBef>
              <a:spcAft>
                <a:spcPts val="37"/>
              </a:spcAft>
              <a:buNone/>
              <a:defRPr sz="1500" b="0"/>
            </a:lvl2pPr>
            <a:lvl3pPr marL="602441" indent="0">
              <a:spcBef>
                <a:spcPts val="37"/>
              </a:spcBef>
              <a:spcAft>
                <a:spcPts val="37"/>
              </a:spcAft>
              <a:buNone/>
              <a:defRPr sz="1500" b="0"/>
            </a:lvl3pPr>
            <a:lvl4pPr marL="1028674" indent="0">
              <a:spcBef>
                <a:spcPts val="37"/>
              </a:spcBef>
              <a:spcAft>
                <a:spcPts val="37"/>
              </a:spcAft>
              <a:buNone/>
              <a:defRPr sz="1500" b="0"/>
            </a:lvl4pPr>
            <a:lvl5pPr marL="1371566" indent="0">
              <a:spcBef>
                <a:spcPts val="37"/>
              </a:spcBef>
              <a:spcAft>
                <a:spcPts val="37"/>
              </a:spcAft>
              <a:buNone/>
              <a:defRPr sz="1500" b="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8"/>
          </p:nvPr>
        </p:nvSpPr>
        <p:spPr>
          <a:xfrm>
            <a:off x="-9510" y="1282719"/>
            <a:ext cx="6104815" cy="285695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37"/>
              </a:spcBef>
              <a:spcAft>
                <a:spcPts val="37"/>
              </a:spcAft>
              <a:buNone/>
              <a:defRPr sz="1500" b="1" i="1" u="sng"/>
            </a:lvl1pPr>
            <a:lvl2pPr marL="304792" indent="0">
              <a:spcBef>
                <a:spcPts val="37"/>
              </a:spcBef>
              <a:spcAft>
                <a:spcPts val="37"/>
              </a:spcAft>
              <a:buNone/>
              <a:defRPr sz="1500" b="0"/>
            </a:lvl2pPr>
            <a:lvl3pPr marL="602441" indent="0">
              <a:spcBef>
                <a:spcPts val="37"/>
              </a:spcBef>
              <a:spcAft>
                <a:spcPts val="37"/>
              </a:spcAft>
              <a:buNone/>
              <a:defRPr sz="1500" b="0"/>
            </a:lvl3pPr>
            <a:lvl4pPr marL="1028674" indent="0">
              <a:spcBef>
                <a:spcPts val="37"/>
              </a:spcBef>
              <a:spcAft>
                <a:spcPts val="37"/>
              </a:spcAft>
              <a:buNone/>
              <a:defRPr sz="1500" b="0"/>
            </a:lvl4pPr>
            <a:lvl5pPr marL="1371566" indent="0">
              <a:spcBef>
                <a:spcPts val="37"/>
              </a:spcBef>
              <a:spcAft>
                <a:spcPts val="37"/>
              </a:spcAft>
              <a:buNone/>
              <a:defRPr sz="1500" b="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9"/>
          </p:nvPr>
        </p:nvSpPr>
        <p:spPr>
          <a:xfrm>
            <a:off x="6120359" y="1282719"/>
            <a:ext cx="6104815" cy="285695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37"/>
              </a:spcBef>
              <a:spcAft>
                <a:spcPts val="37"/>
              </a:spcAft>
              <a:buNone/>
              <a:defRPr sz="1500" b="1" i="1" u="sng"/>
            </a:lvl1pPr>
            <a:lvl2pPr marL="304792" indent="0">
              <a:spcBef>
                <a:spcPts val="37"/>
              </a:spcBef>
              <a:spcAft>
                <a:spcPts val="37"/>
              </a:spcAft>
              <a:buNone/>
              <a:defRPr sz="1500" b="0"/>
            </a:lvl2pPr>
            <a:lvl3pPr marL="602441" indent="0">
              <a:spcBef>
                <a:spcPts val="37"/>
              </a:spcBef>
              <a:spcAft>
                <a:spcPts val="37"/>
              </a:spcAft>
              <a:buNone/>
              <a:defRPr sz="1500" b="0"/>
            </a:lvl3pPr>
            <a:lvl4pPr marL="1028674" indent="0">
              <a:spcBef>
                <a:spcPts val="37"/>
              </a:spcBef>
              <a:spcAft>
                <a:spcPts val="37"/>
              </a:spcAft>
              <a:buNone/>
              <a:defRPr sz="1500" b="0"/>
            </a:lvl4pPr>
            <a:lvl5pPr marL="1371566" indent="0">
              <a:spcBef>
                <a:spcPts val="37"/>
              </a:spcBef>
              <a:spcAft>
                <a:spcPts val="37"/>
              </a:spcAft>
              <a:buNone/>
              <a:defRPr sz="1500" b="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843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 MSG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516855" y="307139"/>
            <a:ext cx="9119220" cy="779691"/>
          </a:xfrm>
          <a:prstGeom prst="rect">
            <a:avLst/>
          </a:prstGeom>
        </p:spPr>
        <p:txBody>
          <a:bodyPr wrap="square" lIns="121909" tIns="60955" rIns="121909" bIns="60955">
            <a:spAutoFit/>
          </a:bodyPr>
          <a:lstStyle/>
          <a:p>
            <a:pPr algn="ctr" defTabSz="1217148"/>
            <a:r>
              <a:rPr lang="en-US" sz="6400" b="1" i="1" baseline="30000">
                <a:solidFill>
                  <a:srgbClr val="002060"/>
                </a:solidFill>
                <a:latin typeface="Arial" charset="0"/>
              </a:rPr>
              <a:t>42d Air Base Wing, Maxwell AFB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2377299" y="1497261"/>
            <a:ext cx="7390784" cy="1025976"/>
          </a:xfrm>
          <a:prstGeom prst="rect">
            <a:avLst/>
          </a:prstGeom>
        </p:spPr>
        <p:txBody>
          <a:bodyPr wrap="none" lIns="121909" tIns="60955" rIns="121909" bIns="60955">
            <a:spAutoFit/>
          </a:bodyPr>
          <a:lstStyle/>
          <a:p>
            <a:r>
              <a:rPr lang="en-US" sz="5867" b="1">
                <a:solidFill>
                  <a:srgbClr val="002060"/>
                </a:solidFill>
                <a:latin typeface="+mn-lt"/>
              </a:rPr>
              <a:t>42 MSG Unit Health 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041343" y="5750444"/>
            <a:ext cx="6096000" cy="615543"/>
          </a:xfrm>
          <a:prstGeom prst="rect">
            <a:avLst/>
          </a:prstGeom>
        </p:spPr>
        <p:txBody>
          <a:bodyPr lIns="121909" tIns="60955" rIns="121909" bIns="60955">
            <a:spAutoFit/>
          </a:bodyPr>
          <a:lstStyle/>
          <a:p>
            <a:pPr algn="ctr" defTabSz="1217148"/>
            <a:r>
              <a:rPr lang="en-US" sz="1600" b="1">
                <a:solidFill>
                  <a:srgbClr val="000000"/>
                </a:solidFill>
                <a:latin typeface="Arial" charset="0"/>
              </a:rPr>
              <a:t>This Briefing is: </a:t>
            </a:r>
          </a:p>
          <a:p>
            <a:pPr algn="ctr" defTabSz="1217148"/>
            <a:r>
              <a:rPr lang="en-US" sz="1600" b="1">
                <a:solidFill>
                  <a:srgbClr val="008000"/>
                </a:solidFill>
                <a:latin typeface="Arial" charset="0"/>
              </a:rPr>
              <a:t>Unclassified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79" y="2925199"/>
            <a:ext cx="2438400" cy="228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4501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 MDG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516855" y="307139"/>
            <a:ext cx="9119220" cy="779691"/>
          </a:xfrm>
          <a:prstGeom prst="rect">
            <a:avLst/>
          </a:prstGeom>
        </p:spPr>
        <p:txBody>
          <a:bodyPr wrap="square" lIns="121909" tIns="60955" rIns="121909" bIns="60955">
            <a:spAutoFit/>
          </a:bodyPr>
          <a:lstStyle/>
          <a:p>
            <a:pPr algn="ctr" defTabSz="1217148"/>
            <a:r>
              <a:rPr lang="en-US" sz="6400" b="1" i="1" baseline="30000">
                <a:solidFill>
                  <a:srgbClr val="002060"/>
                </a:solidFill>
                <a:latin typeface="Arial" charset="0"/>
              </a:rPr>
              <a:t>42d Air Base Wing, Maxwell AFB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2366495" y="1497267"/>
            <a:ext cx="7432462" cy="1025976"/>
          </a:xfrm>
          <a:prstGeom prst="rect">
            <a:avLst/>
          </a:prstGeom>
        </p:spPr>
        <p:txBody>
          <a:bodyPr wrap="none" lIns="121909" tIns="60955" rIns="121909" bIns="60955">
            <a:spAutoFit/>
          </a:bodyPr>
          <a:lstStyle/>
          <a:p>
            <a:r>
              <a:rPr lang="en-US" sz="5867" b="1">
                <a:solidFill>
                  <a:srgbClr val="002060"/>
                </a:solidFill>
                <a:latin typeface="+mn-lt"/>
              </a:rPr>
              <a:t>42 MDG Unit Health 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037385" y="5750441"/>
            <a:ext cx="6096000" cy="615543"/>
          </a:xfrm>
          <a:prstGeom prst="rect">
            <a:avLst/>
          </a:prstGeom>
        </p:spPr>
        <p:txBody>
          <a:bodyPr lIns="121909" tIns="60955" rIns="121909" bIns="60955">
            <a:spAutoFit/>
          </a:bodyPr>
          <a:lstStyle/>
          <a:p>
            <a:pPr algn="ctr" defTabSz="1217148"/>
            <a:r>
              <a:rPr lang="en-US" sz="1600" b="1">
                <a:solidFill>
                  <a:srgbClr val="000000"/>
                </a:solidFill>
                <a:latin typeface="Arial" charset="0"/>
              </a:rPr>
              <a:t>This Briefing is: </a:t>
            </a:r>
          </a:p>
          <a:p>
            <a:pPr algn="ctr" defTabSz="1217148"/>
            <a:r>
              <a:rPr lang="en-US" sz="1600" b="1">
                <a:solidFill>
                  <a:srgbClr val="008000"/>
                </a:solidFill>
                <a:latin typeface="Arial" charset="0"/>
              </a:rPr>
              <a:t>Unclassified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485" y="2807251"/>
            <a:ext cx="2438400" cy="240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1286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42ABW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039729" y="1505164"/>
            <a:ext cx="4099264" cy="388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9574" y="2736122"/>
            <a:ext cx="10362617" cy="1362705"/>
          </a:xfrm>
          <a:prstGeom prst="rect">
            <a:avLst/>
          </a:prstGeom>
        </p:spPr>
        <p:txBody>
          <a:bodyPr lIns="91432" tIns="45716" rIns="91432" bIns="45716"/>
          <a:lstStyle>
            <a:lvl1pPr algn="ctr">
              <a:defRPr sz="4267" b="1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246926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7067" y="82056"/>
            <a:ext cx="9717867" cy="826231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baseline="0"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720" y="1321976"/>
            <a:ext cx="11745336" cy="5122629"/>
          </a:xfrm>
          <a:prstGeom prst="rect">
            <a:avLst/>
          </a:prstGeom>
        </p:spPr>
        <p:txBody>
          <a:bodyPr lIns="91432" tIns="45716" rIns="91432" bIns="45716"/>
          <a:lstStyle>
            <a:lvl1pPr marL="295318" indent="-295318">
              <a:spcBef>
                <a:spcPts val="0"/>
              </a:spcBef>
              <a:spcAft>
                <a:spcPts val="325"/>
              </a:spcAft>
              <a:buFont typeface="Wingdings" panose="05000000000000000000" pitchFamily="2" charset="2"/>
              <a:buChar char="Ø"/>
              <a:defRPr sz="3200"/>
            </a:lvl1pPr>
            <a:lvl2pPr marL="592328" indent="-295318">
              <a:spcBef>
                <a:spcPts val="0"/>
              </a:spcBef>
              <a:spcAft>
                <a:spcPts val="325"/>
              </a:spcAft>
              <a:buFont typeface="Wingdings" panose="05000000000000000000" pitchFamily="2" charset="2"/>
              <a:buChar char="Ø"/>
              <a:defRPr sz="2667"/>
            </a:lvl2pPr>
            <a:lvl3pPr marL="889355" indent="-295318">
              <a:spcBef>
                <a:spcPts val="0"/>
              </a:spcBef>
              <a:spcAft>
                <a:spcPts val="325"/>
              </a:spcAft>
              <a:buFont typeface="Wingdings" panose="05000000000000000000" pitchFamily="2" charset="2"/>
              <a:buChar char="Ø"/>
              <a:defRPr sz="2400"/>
            </a:lvl3pPr>
            <a:lvl4pPr marL="1186658" indent="-296670">
              <a:spcBef>
                <a:spcPts val="0"/>
              </a:spcBef>
              <a:spcAft>
                <a:spcPts val="325"/>
              </a:spcAft>
              <a:buFont typeface="Wingdings" panose="05000000000000000000" pitchFamily="2" charset="2"/>
              <a:buChar char="Ø"/>
              <a:defRPr sz="2400"/>
            </a:lvl4pPr>
            <a:lvl5pPr marL="1483323" indent="-296670">
              <a:spcBef>
                <a:spcPts val="0"/>
              </a:spcBef>
              <a:spcAft>
                <a:spcPts val="325"/>
              </a:spcAft>
              <a:buFont typeface="Wingdings" panose="05000000000000000000" pitchFamily="2" charset="2"/>
              <a:buChar char="Ø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43368" y="6528643"/>
            <a:ext cx="2540161" cy="319879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78726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7067" y="82056"/>
            <a:ext cx="9717867" cy="826231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3867"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26" y="1321976"/>
            <a:ext cx="5816737" cy="5122629"/>
          </a:xfrm>
          <a:prstGeom prst="rect">
            <a:avLst/>
          </a:prstGeom>
        </p:spPr>
        <p:txBody>
          <a:bodyPr lIns="91432" tIns="45716" rIns="91432" bIns="45716"/>
          <a:lstStyle>
            <a:lvl1pPr marL="295318" indent="-295318">
              <a:buFont typeface="Wingdings" panose="05000000000000000000" pitchFamily="2" charset="2"/>
              <a:buChar char="Ø"/>
              <a:defRPr sz="3067"/>
            </a:lvl1pPr>
            <a:lvl2pPr marL="592328" indent="-295318">
              <a:buFont typeface="Wingdings" panose="05000000000000000000" pitchFamily="2" charset="2"/>
              <a:buChar char="Ø"/>
              <a:defRPr sz="2533"/>
            </a:lvl2pPr>
            <a:lvl3pPr marL="889355" indent="-295318">
              <a:buFont typeface="Wingdings" panose="05000000000000000000" pitchFamily="2" charset="2"/>
              <a:buChar char="Ø"/>
              <a:defRPr sz="2133"/>
            </a:lvl3pPr>
            <a:lvl4pPr marL="1186378" indent="-295318">
              <a:buFont typeface="Wingdings" panose="05000000000000000000" pitchFamily="2" charset="2"/>
              <a:buChar char="Ø"/>
              <a:defRPr sz="2133"/>
            </a:lvl4pPr>
            <a:lvl5pPr marL="1483400" indent="-295318">
              <a:buFont typeface="Wingdings" panose="05000000000000000000" pitchFamily="2" charset="2"/>
              <a:buChar char="Ø"/>
              <a:defRPr sz="21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2832" y="1321976"/>
            <a:ext cx="5816737" cy="5122629"/>
          </a:xfrm>
          <a:prstGeom prst="rect">
            <a:avLst/>
          </a:prstGeom>
        </p:spPr>
        <p:txBody>
          <a:bodyPr lIns="91432" tIns="45716" rIns="91432" bIns="45716"/>
          <a:lstStyle>
            <a:lvl1pPr marL="295318" indent="-295318">
              <a:buFont typeface="Wingdings" panose="05000000000000000000" pitchFamily="2" charset="2"/>
              <a:buChar char="Ø"/>
              <a:defRPr sz="3067"/>
            </a:lvl1pPr>
            <a:lvl2pPr marL="592328" indent="-295318">
              <a:buFont typeface="Wingdings" panose="05000000000000000000" pitchFamily="2" charset="2"/>
              <a:buChar char="Ø"/>
              <a:defRPr sz="2533"/>
            </a:lvl2pPr>
            <a:lvl3pPr marL="889355" indent="-295318">
              <a:buFont typeface="Wingdings" panose="05000000000000000000" pitchFamily="2" charset="2"/>
              <a:buChar char="Ø"/>
              <a:defRPr sz="2133"/>
            </a:lvl3pPr>
            <a:lvl4pPr marL="1186378" indent="-295318">
              <a:buFont typeface="Wingdings" panose="05000000000000000000" pitchFamily="2" charset="2"/>
              <a:buChar char="Ø"/>
              <a:defRPr sz="2133"/>
            </a:lvl4pPr>
            <a:lvl5pPr marL="1483400" indent="-295318">
              <a:buFont typeface="Wingdings" panose="05000000000000000000" pitchFamily="2" charset="2"/>
              <a:buChar char="Ø"/>
              <a:defRPr sz="21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43368" y="6528643"/>
            <a:ext cx="2540161" cy="319879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200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Health 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7067" y="82056"/>
            <a:ext cx="9717867" cy="826231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/>
            </a:lvl1pPr>
          </a:lstStyle>
          <a:p>
            <a:r>
              <a:rPr lang="en-US"/>
              <a:t>Unit Name</a:t>
            </a:r>
          </a:p>
        </p:txBody>
      </p:sp>
      <p:sp>
        <p:nvSpPr>
          <p:cNvPr id="4" name="Line 15"/>
          <p:cNvSpPr>
            <a:spLocks noChangeShapeType="1"/>
          </p:cNvSpPr>
          <p:nvPr userDrawn="1"/>
        </p:nvSpPr>
        <p:spPr bwMode="auto">
          <a:xfrm flipV="1">
            <a:off x="5887847" y="1101332"/>
            <a:ext cx="19824" cy="54507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615" tIns="8324" rIns="16615" bIns="832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" name="Line 16"/>
          <p:cNvSpPr>
            <a:spLocks noChangeShapeType="1"/>
          </p:cNvSpPr>
          <p:nvPr userDrawn="1"/>
        </p:nvSpPr>
        <p:spPr bwMode="auto">
          <a:xfrm>
            <a:off x="0" y="3670177"/>
            <a:ext cx="1219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615" tIns="8324" rIns="16615" bIns="832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988088" y="3644314"/>
            <a:ext cx="1515212" cy="533251"/>
          </a:xfrm>
          <a:prstGeom prst="rect">
            <a:avLst/>
          </a:prstGeom>
        </p:spPr>
        <p:txBody>
          <a:bodyPr wrap="none" lIns="121629" tIns="60815" rIns="121629" bIns="60815">
            <a:spAutoFit/>
          </a:bodyPr>
          <a:lstStyle/>
          <a:p>
            <a:pPr marL="484937" indent="-338668" algn="ctr" eaLnBrk="0" hangingPunct="0">
              <a:spcBef>
                <a:spcPts val="532"/>
              </a:spcBef>
              <a:buClr>
                <a:srgbClr val="7277AC"/>
              </a:buClr>
              <a:buSzPct val="100000"/>
            </a:pPr>
            <a:r>
              <a:rPr lang="en-US" sz="2667" b="1">
                <a:solidFill>
                  <a:srgbClr val="000000"/>
                </a:solidFill>
                <a:latin typeface="+mj-lt"/>
                <a:cs typeface="Calibri" pitchFamily="34" charset="0"/>
              </a:rPr>
              <a:t>Events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906750" y="1012948"/>
            <a:ext cx="1975273" cy="533251"/>
          </a:xfrm>
          <a:prstGeom prst="rect">
            <a:avLst/>
          </a:prstGeom>
        </p:spPr>
        <p:txBody>
          <a:bodyPr wrap="none" lIns="121629" tIns="60815" rIns="121629" bIns="60815">
            <a:spAutoFit/>
          </a:bodyPr>
          <a:lstStyle/>
          <a:p>
            <a:pPr algn="ctr">
              <a:buFontTx/>
              <a:buNone/>
            </a:pPr>
            <a:r>
              <a:rPr lang="en-US" sz="2667" b="1">
                <a:latin typeface="+mj-lt"/>
                <a:cs typeface="Calibri" pitchFamily="34" charset="0"/>
              </a:rPr>
              <a:t>Hot Issues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585641" y="1023336"/>
            <a:ext cx="4155357" cy="533251"/>
          </a:xfrm>
          <a:prstGeom prst="rect">
            <a:avLst/>
          </a:prstGeom>
        </p:spPr>
        <p:txBody>
          <a:bodyPr wrap="none" lIns="121629" tIns="60815" rIns="121629" bIns="60815">
            <a:spAutoFit/>
          </a:bodyPr>
          <a:lstStyle/>
          <a:p>
            <a:pPr marL="484937" indent="-338668" algn="ctr" eaLnBrk="0" hangingPunct="0">
              <a:spcBef>
                <a:spcPts val="532"/>
              </a:spcBef>
              <a:buClr>
                <a:srgbClr val="7277AC"/>
              </a:buClr>
              <a:buSzPct val="100000"/>
            </a:pPr>
            <a:r>
              <a:rPr lang="en-US" sz="2667" b="1">
                <a:solidFill>
                  <a:srgbClr val="000000"/>
                </a:solidFill>
                <a:latin typeface="+mj-lt"/>
                <a:cs typeface="Calibri" pitchFamily="34" charset="0"/>
              </a:rPr>
              <a:t>Mission Focus/Impacts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841397" y="3634386"/>
            <a:ext cx="4040326" cy="533251"/>
          </a:xfrm>
          <a:prstGeom prst="rect">
            <a:avLst/>
          </a:prstGeom>
        </p:spPr>
        <p:txBody>
          <a:bodyPr wrap="none" lIns="121629" tIns="60815" rIns="121629" bIns="60815">
            <a:spAutoFit/>
          </a:bodyPr>
          <a:lstStyle/>
          <a:p>
            <a:pPr marL="484937" indent="-338668" algn="ctr" eaLnBrk="0" hangingPunct="0">
              <a:spcBef>
                <a:spcPts val="532"/>
              </a:spcBef>
              <a:buClr>
                <a:srgbClr val="7277AC"/>
              </a:buClr>
              <a:buSzPct val="100000"/>
            </a:pPr>
            <a:r>
              <a:rPr lang="en-US" sz="2667" b="1">
                <a:solidFill>
                  <a:srgbClr val="000000"/>
                </a:solidFill>
                <a:latin typeface="+mj-lt"/>
                <a:cs typeface="Calibri" pitchFamily="34" charset="0"/>
              </a:rPr>
              <a:t>Interest Items/Training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84151" y="1545168"/>
            <a:ext cx="5571067" cy="1942312"/>
          </a:xfrm>
          <a:prstGeom prst="rect">
            <a:avLst/>
          </a:prstGeom>
        </p:spPr>
        <p:txBody>
          <a:bodyPr lIns="91432" tIns="45716" rIns="91432" bIns="45716">
            <a:normAutofit/>
          </a:bodyPr>
          <a:lstStyle>
            <a:lvl1pPr marL="295318" indent="-295318">
              <a:buFont typeface="Wingdings" panose="05000000000000000000" pitchFamily="2" charset="2"/>
              <a:buChar char="Ø"/>
              <a:defRPr sz="2667"/>
            </a:lvl1pPr>
            <a:lvl2pPr marL="592328" indent="-295318">
              <a:buFont typeface="Wingdings" panose="05000000000000000000" pitchFamily="2" charset="2"/>
              <a:buChar char="Ø"/>
              <a:defRPr sz="2400"/>
            </a:lvl2pPr>
            <a:lvl3pPr marL="889355" indent="-295318">
              <a:buFont typeface="Wingdings" panose="05000000000000000000" pitchFamily="2" charset="2"/>
              <a:buChar char="Ø"/>
              <a:defRPr sz="1867"/>
            </a:lvl3pPr>
            <a:lvl4pPr marL="1186378" indent="-295318">
              <a:buFont typeface="Wingdings" panose="05000000000000000000" pitchFamily="2" charset="2"/>
              <a:buChar char="Ø"/>
              <a:defRPr sz="1867"/>
            </a:lvl4pPr>
            <a:lvl5pPr marL="1483400" indent="-295318">
              <a:buFont typeface="Wingdings" panose="05000000000000000000" pitchFamily="2" charset="2"/>
              <a:buChar char="Ø"/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96000" y="1545082"/>
            <a:ext cx="5571067" cy="1942543"/>
          </a:xfrm>
          <a:prstGeom prst="rect">
            <a:avLst/>
          </a:prstGeom>
        </p:spPr>
        <p:txBody>
          <a:bodyPr lIns="91432" tIns="45716" rIns="91432" bIns="45716">
            <a:normAutofit/>
          </a:bodyPr>
          <a:lstStyle>
            <a:lvl1pPr marL="295318" indent="-295318">
              <a:buFont typeface="Wingdings" panose="05000000000000000000" pitchFamily="2" charset="2"/>
              <a:buChar char="Ø"/>
              <a:defRPr sz="2667"/>
            </a:lvl1pPr>
            <a:lvl2pPr marL="592328" indent="-295318">
              <a:buFont typeface="Wingdings" panose="05000000000000000000" pitchFamily="2" charset="2"/>
              <a:buChar char="Ø"/>
              <a:defRPr sz="2400"/>
            </a:lvl2pPr>
            <a:lvl3pPr marL="889355" indent="-295318">
              <a:buFont typeface="Wingdings" panose="05000000000000000000" pitchFamily="2" charset="2"/>
              <a:buChar char="Ø"/>
              <a:defRPr sz="1867"/>
            </a:lvl3pPr>
            <a:lvl4pPr marL="1186378" indent="-295318">
              <a:buFont typeface="Wingdings" panose="05000000000000000000" pitchFamily="2" charset="2"/>
              <a:buChar char="Ø"/>
              <a:defRPr sz="1867"/>
            </a:lvl4pPr>
            <a:lvl5pPr marL="1483400" indent="-295318">
              <a:buFont typeface="Wingdings" panose="05000000000000000000" pitchFamily="2" charset="2"/>
              <a:buChar char="Ø"/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03047" y="4172692"/>
            <a:ext cx="5571067" cy="1942312"/>
          </a:xfrm>
          <a:prstGeom prst="rect">
            <a:avLst/>
          </a:prstGeom>
        </p:spPr>
        <p:txBody>
          <a:bodyPr lIns="91432" tIns="45716" rIns="91432" bIns="45716">
            <a:normAutofit/>
          </a:bodyPr>
          <a:lstStyle>
            <a:lvl1pPr marL="295318" indent="-295318">
              <a:buFont typeface="Wingdings" panose="05000000000000000000" pitchFamily="2" charset="2"/>
              <a:buChar char="Ø"/>
              <a:defRPr sz="2667"/>
            </a:lvl1pPr>
            <a:lvl2pPr marL="592328" indent="-295318">
              <a:buFont typeface="Wingdings" panose="05000000000000000000" pitchFamily="2" charset="2"/>
              <a:buChar char="Ø"/>
              <a:defRPr sz="2400"/>
            </a:lvl2pPr>
            <a:lvl3pPr marL="889355" indent="-295318">
              <a:buFont typeface="Wingdings" panose="05000000000000000000" pitchFamily="2" charset="2"/>
              <a:buChar char="Ø"/>
              <a:defRPr sz="1867"/>
            </a:lvl3pPr>
            <a:lvl4pPr marL="1186378" indent="-295318">
              <a:buFont typeface="Wingdings" panose="05000000000000000000" pitchFamily="2" charset="2"/>
              <a:buChar char="Ø"/>
              <a:defRPr sz="1867"/>
            </a:lvl4pPr>
            <a:lvl5pPr marL="1483400" indent="-295318">
              <a:buFont typeface="Wingdings" panose="05000000000000000000" pitchFamily="2" charset="2"/>
              <a:buChar char="Ø"/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114896" y="4172606"/>
            <a:ext cx="5571067" cy="1942543"/>
          </a:xfrm>
          <a:prstGeom prst="rect">
            <a:avLst/>
          </a:prstGeom>
        </p:spPr>
        <p:txBody>
          <a:bodyPr lIns="91432" tIns="45716" rIns="91432" bIns="45716">
            <a:normAutofit/>
          </a:bodyPr>
          <a:lstStyle>
            <a:lvl1pPr marL="295318" indent="-295318">
              <a:buFont typeface="Wingdings" panose="05000000000000000000" pitchFamily="2" charset="2"/>
              <a:buChar char="Ø"/>
              <a:defRPr sz="2667"/>
            </a:lvl1pPr>
            <a:lvl2pPr marL="592328" indent="-295318">
              <a:buFont typeface="Wingdings" panose="05000000000000000000" pitchFamily="2" charset="2"/>
              <a:buChar char="Ø"/>
              <a:defRPr sz="2400"/>
            </a:lvl2pPr>
            <a:lvl3pPr marL="889355" indent="-295318">
              <a:buFont typeface="Wingdings" panose="05000000000000000000" pitchFamily="2" charset="2"/>
              <a:buChar char="Ø"/>
              <a:defRPr sz="1867"/>
            </a:lvl3pPr>
            <a:lvl4pPr marL="1186378" indent="-295318">
              <a:buFont typeface="Wingdings" panose="05000000000000000000" pitchFamily="2" charset="2"/>
              <a:buChar char="Ø"/>
              <a:defRPr sz="1867"/>
            </a:lvl4pPr>
            <a:lvl5pPr marL="1483400" indent="-295318">
              <a:buFont typeface="Wingdings" panose="05000000000000000000" pitchFamily="2" charset="2"/>
              <a:buChar char="Ø"/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43368" y="6528643"/>
            <a:ext cx="2540161" cy="319879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990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237067" y="82056"/>
            <a:ext cx="9717867" cy="826231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3867"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43368" y="6528643"/>
            <a:ext cx="2540161" cy="319879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51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Julian.Thomas\AppData\Local\Microsoft\Windows\Temporary Internet Files\Content.Outlook\F0M2QRKQ\IMAG0285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 l="17999" t="28159" r="4362" b="-7307"/>
          <a:stretch>
            <a:fillRect/>
          </a:stretch>
        </p:blipFill>
        <p:spPr bwMode="auto">
          <a:xfrm>
            <a:off x="0" y="1124593"/>
            <a:ext cx="12192000" cy="542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7067" y="82056"/>
            <a:ext cx="9717867" cy="826231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3867"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43368" y="6528643"/>
            <a:ext cx="2540161" cy="319879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68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12059147" y="976861"/>
            <a:ext cx="133999" cy="119059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8833" tIns="49423" rIns="98833" bIns="49423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31" name="Picture 19" descr="USAF.jp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7151" y="131996"/>
            <a:ext cx="957684" cy="74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 flipV="1">
            <a:off x="351601" y="6568251"/>
            <a:ext cx="11492873" cy="47336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98816" tIns="49412" rIns="98816" bIns="49412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4" name="Text Box 35"/>
          <p:cNvSpPr txBox="1">
            <a:spLocks noChangeArrowheads="1"/>
          </p:cNvSpPr>
          <p:nvPr/>
        </p:nvSpPr>
        <p:spPr bwMode="auto">
          <a:xfrm>
            <a:off x="5031470" y="6633603"/>
            <a:ext cx="20501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816" tIns="0" rIns="98816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kern="120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Team</a:t>
            </a:r>
            <a:r>
              <a:rPr lang="en-US" sz="1200" b="1" i="1" kern="1200" baseline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 42 … Just Do Right</a:t>
            </a:r>
            <a:endParaRPr lang="en-US" sz="1200" b="1" i="1" kern="1200">
              <a:solidFill>
                <a:srgbClr val="002060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035" name="Picture 1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56988" y="1039968"/>
            <a:ext cx="11492873" cy="5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42ABW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211078" y="131996"/>
            <a:ext cx="848069" cy="75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945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/>
  <p:hf sldNum="0" hdr="0" ftr="0" dt="0"/>
  <p:txStyles>
    <p:titleStyle>
      <a:lvl1pPr algn="ctr" defTabSz="1083372" rtl="0" eaLnBrk="1" fontAlgn="base" hangingPunct="1">
        <a:spcBef>
          <a:spcPct val="0"/>
        </a:spcBef>
        <a:spcAft>
          <a:spcPct val="0"/>
        </a:spcAft>
        <a:defRPr sz="3867" b="1" i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3372" rtl="0" eaLnBrk="1" fontAlgn="base" hangingPunct="1">
        <a:spcBef>
          <a:spcPct val="0"/>
        </a:spcBef>
        <a:spcAft>
          <a:spcPct val="0"/>
        </a:spcAft>
        <a:defRPr sz="3867" b="1" i="1">
          <a:solidFill>
            <a:schemeClr val="tx2"/>
          </a:solidFill>
          <a:latin typeface="Arial" charset="0"/>
        </a:defRPr>
      </a:lvl2pPr>
      <a:lvl3pPr algn="ctr" defTabSz="1083372" rtl="0" eaLnBrk="1" fontAlgn="base" hangingPunct="1">
        <a:spcBef>
          <a:spcPct val="0"/>
        </a:spcBef>
        <a:spcAft>
          <a:spcPct val="0"/>
        </a:spcAft>
        <a:defRPr sz="3867" b="1" i="1">
          <a:solidFill>
            <a:schemeClr val="tx2"/>
          </a:solidFill>
          <a:latin typeface="Arial" charset="0"/>
        </a:defRPr>
      </a:lvl3pPr>
      <a:lvl4pPr algn="ctr" defTabSz="1083372" rtl="0" eaLnBrk="1" fontAlgn="base" hangingPunct="1">
        <a:spcBef>
          <a:spcPct val="0"/>
        </a:spcBef>
        <a:spcAft>
          <a:spcPct val="0"/>
        </a:spcAft>
        <a:defRPr sz="3867" b="1" i="1">
          <a:solidFill>
            <a:schemeClr val="tx2"/>
          </a:solidFill>
          <a:latin typeface="Arial" charset="0"/>
        </a:defRPr>
      </a:lvl4pPr>
      <a:lvl5pPr algn="ctr" defTabSz="1083372" rtl="0" eaLnBrk="1" fontAlgn="base" hangingPunct="1">
        <a:spcBef>
          <a:spcPct val="0"/>
        </a:spcBef>
        <a:spcAft>
          <a:spcPct val="0"/>
        </a:spcAft>
        <a:defRPr sz="3867" b="1" i="1">
          <a:solidFill>
            <a:schemeClr val="tx2"/>
          </a:solidFill>
          <a:latin typeface="Arial" charset="0"/>
        </a:defRPr>
      </a:lvl5pPr>
      <a:lvl6pPr marL="494186" algn="ctr" defTabSz="1084484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folHlink"/>
          </a:solidFill>
          <a:latin typeface="Arial" charset="0"/>
        </a:defRPr>
      </a:lvl6pPr>
      <a:lvl7pPr marL="988373" algn="ctr" defTabSz="1084484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folHlink"/>
          </a:solidFill>
          <a:latin typeface="Arial" charset="0"/>
        </a:defRPr>
      </a:lvl7pPr>
      <a:lvl8pPr marL="1482571" algn="ctr" defTabSz="1084484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folHlink"/>
          </a:solidFill>
          <a:latin typeface="Arial" charset="0"/>
        </a:defRPr>
      </a:lvl8pPr>
      <a:lvl9pPr marL="1976755" algn="ctr" defTabSz="1084484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folHlink"/>
          </a:solidFill>
          <a:latin typeface="Arial" charset="0"/>
        </a:defRPr>
      </a:lvl9pPr>
    </p:titleStyle>
    <p:bodyStyle>
      <a:lvl1pPr marL="295318" indent="-295318" algn="l" defTabSz="1083372" rtl="0" eaLnBrk="1" fontAlgn="base" hangingPunct="1">
        <a:spcBef>
          <a:spcPct val="0"/>
        </a:spcBef>
        <a:spcAft>
          <a:spcPts val="325"/>
        </a:spcAft>
        <a:buChar char="•"/>
        <a:defRPr sz="3067">
          <a:solidFill>
            <a:schemeClr val="tx1"/>
          </a:solidFill>
          <a:latin typeface="+mn-lt"/>
          <a:ea typeface="+mn-ea"/>
          <a:cs typeface="+mn-cs"/>
        </a:defRPr>
      </a:lvl1pPr>
      <a:lvl2pPr marL="592328" indent="-295318" algn="l" defTabSz="1083372" rtl="0" eaLnBrk="1" fontAlgn="base" hangingPunct="1">
        <a:spcBef>
          <a:spcPct val="0"/>
        </a:spcBef>
        <a:spcAft>
          <a:spcPts val="325"/>
        </a:spcAft>
        <a:buFont typeface="Arial" charset="0"/>
        <a:buChar char="‒"/>
        <a:defRPr sz="2533">
          <a:solidFill>
            <a:schemeClr val="tx1"/>
          </a:solidFill>
          <a:latin typeface="+mn-lt"/>
        </a:defRPr>
      </a:lvl2pPr>
      <a:lvl3pPr marL="889355" indent="-295318" algn="l" defTabSz="1083372" rtl="0" eaLnBrk="1" fontAlgn="base" hangingPunct="1">
        <a:spcBef>
          <a:spcPct val="0"/>
        </a:spcBef>
        <a:spcAft>
          <a:spcPts val="325"/>
        </a:spcAft>
        <a:buChar char="•"/>
        <a:defRPr sz="2133">
          <a:solidFill>
            <a:schemeClr val="tx1"/>
          </a:solidFill>
          <a:latin typeface="+mn-lt"/>
        </a:defRPr>
      </a:lvl3pPr>
      <a:lvl4pPr marL="1186378" indent="-295318" algn="l" defTabSz="1083372" rtl="0" eaLnBrk="1" fontAlgn="base" hangingPunct="1">
        <a:spcBef>
          <a:spcPct val="0"/>
        </a:spcBef>
        <a:spcAft>
          <a:spcPts val="325"/>
        </a:spcAft>
        <a:buFont typeface="Arial" charset="0"/>
        <a:buChar char="—"/>
        <a:defRPr sz="2133">
          <a:solidFill>
            <a:schemeClr val="tx1"/>
          </a:solidFill>
          <a:latin typeface="+mn-lt"/>
        </a:defRPr>
      </a:lvl4pPr>
      <a:lvl5pPr marL="1483400" indent="-295318" algn="l" defTabSz="1083372" rtl="0" eaLnBrk="1" fontAlgn="base" hangingPunct="1">
        <a:spcBef>
          <a:spcPct val="0"/>
        </a:spcBef>
        <a:spcAft>
          <a:spcPts val="325"/>
        </a:spcAft>
        <a:buFont typeface="Arial" charset="0"/>
        <a:buChar char="―"/>
        <a:defRPr sz="2133">
          <a:solidFill>
            <a:schemeClr val="tx1"/>
          </a:solidFill>
          <a:latin typeface="+mn-lt"/>
        </a:defRPr>
      </a:lvl5pPr>
      <a:lvl6pPr marL="2934248" indent="-271120" algn="l" defTabSz="1084484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6pPr>
      <a:lvl7pPr marL="3428430" indent="-271120" algn="l" defTabSz="1084484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7pPr>
      <a:lvl8pPr marL="3922635" indent="-271120" algn="l" defTabSz="1084484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8pPr>
      <a:lvl9pPr marL="4416814" indent="-271120" algn="l" defTabSz="1084484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8837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94186" algn="l" defTabSz="98837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988373" algn="l" defTabSz="98837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482571" algn="l" defTabSz="98837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976755" algn="l" defTabSz="98837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470952" algn="l" defTabSz="98837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965135" algn="l" defTabSz="98837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459324" algn="l" defTabSz="98837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953522" algn="l" defTabSz="98837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065" y="-23683"/>
            <a:ext cx="9717867" cy="1110108"/>
          </a:xfrm>
        </p:spPr>
        <p:txBody>
          <a:bodyPr>
            <a:normAutofit fontScale="90000"/>
          </a:bodyPr>
          <a:lstStyle/>
          <a:p>
            <a:r>
              <a:rPr lang="en-US" sz="3200" i="0" dirty="0"/>
              <a:t>Maxwell-Gunter Quarantine/Isolation Requirements</a:t>
            </a:r>
            <a:br>
              <a:rPr lang="en-US" sz="3200" i="0" dirty="0"/>
            </a:br>
            <a:r>
              <a:rPr lang="en-US" sz="2133" i="0" dirty="0">
                <a:solidFill>
                  <a:srgbClr val="FF0000"/>
                </a:solidFill>
              </a:rPr>
              <a:t>Currently HPCON-Bravo; Public Health Emergency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1548533" y="3406715"/>
            <a:ext cx="3081" cy="0"/>
          </a:xfrm>
          <a:prstGeom prst="line">
            <a:avLst/>
          </a:prstGeom>
          <a:ln w="28575">
            <a:solidFill>
              <a:srgbClr val="2622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91293" y="1022086"/>
            <a:ext cx="40383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If you test positive for COVID-19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09696" y="666659"/>
            <a:ext cx="18473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67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428C7D-5900-461C-883E-AFAAAFFBFFAC}"/>
              </a:ext>
            </a:extLst>
          </p:cNvPr>
          <p:cNvSpPr txBox="1"/>
          <p:nvPr/>
        </p:nvSpPr>
        <p:spPr>
          <a:xfrm>
            <a:off x="10915226" y="6586257"/>
            <a:ext cx="2106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CAO 28 Dec 21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567E5FA-81E7-42EA-8A58-4B1F7732C4F8}"/>
              </a:ext>
            </a:extLst>
          </p:cNvPr>
          <p:cNvCxnSpPr>
            <a:cxnSpLocks/>
          </p:cNvCxnSpPr>
          <p:nvPr/>
        </p:nvCxnSpPr>
        <p:spPr>
          <a:xfrm>
            <a:off x="5656445" y="1042468"/>
            <a:ext cx="0" cy="2088100"/>
          </a:xfrm>
          <a:prstGeom prst="line">
            <a:avLst/>
          </a:prstGeom>
          <a:ln w="28575">
            <a:solidFill>
              <a:srgbClr val="2622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0C22327-D9BB-48B4-A637-0FFB238484DB}"/>
              </a:ext>
            </a:extLst>
          </p:cNvPr>
          <p:cNvGrpSpPr/>
          <p:nvPr/>
        </p:nvGrpSpPr>
        <p:grpSpPr>
          <a:xfrm>
            <a:off x="352045" y="1042468"/>
            <a:ext cx="12113887" cy="1877437"/>
            <a:chOff x="352045" y="1358805"/>
            <a:chExt cx="12113887" cy="1753193"/>
          </a:xfrm>
        </p:grpSpPr>
        <p:sp>
          <p:nvSpPr>
            <p:cNvPr id="11" name="TextBox 10"/>
            <p:cNvSpPr txBox="1"/>
            <p:nvPr/>
          </p:nvSpPr>
          <p:spPr>
            <a:xfrm>
              <a:off x="352045" y="1657812"/>
              <a:ext cx="4317221" cy="316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chemeClr val="accent6"/>
                  </a:solidFill>
                  <a:latin typeface="Times New Roman" pitchFamily="18" charset="0"/>
                  <a:cs typeface="Arial" pitchFamily="34" charset="0"/>
                </a:rPr>
                <a:t>Everyone, regardless of vaccination status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F62EBB-5516-425A-BDB0-A7126058351E}"/>
                </a:ext>
              </a:extLst>
            </p:cNvPr>
            <p:cNvSpPr txBox="1"/>
            <p:nvPr/>
          </p:nvSpPr>
          <p:spPr>
            <a:xfrm>
              <a:off x="5735826" y="1358805"/>
              <a:ext cx="6730106" cy="1753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latin typeface="Times New Roman" pitchFamily="18" charset="0"/>
                  <a:cs typeface="Arial" pitchFamily="34" charset="0"/>
                </a:rPr>
                <a:t>ISOLATE</a:t>
              </a:r>
            </a:p>
            <a:p>
              <a:pPr marL="285750" indent="-285750" defTabSz="121917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latin typeface="Times New Roman" pitchFamily="18" charset="0"/>
                  <a:cs typeface="Arial" pitchFamily="34" charset="0"/>
                </a:rPr>
                <a:t>Stay home for 5 days</a:t>
              </a:r>
            </a:p>
            <a:p>
              <a:pPr marL="285750" indent="-285750" defTabSz="121917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latin typeface="Times New Roman" pitchFamily="18" charset="0"/>
                  <a:cs typeface="Arial" pitchFamily="34" charset="0"/>
                </a:rPr>
                <a:t>If you have no symptoms or symptoms are resolved after 5 days, you can leave your house</a:t>
              </a:r>
            </a:p>
            <a:p>
              <a:pPr marL="285750" indent="-285750" defTabSz="121917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latin typeface="Times New Roman" pitchFamily="18" charset="0"/>
                  <a:cs typeface="Arial" pitchFamily="34" charset="0"/>
                </a:rPr>
                <a:t>Continue wearing a mask around others for 5 additional days</a:t>
              </a:r>
            </a:p>
            <a:p>
              <a:pPr marL="285750" indent="-285750" defTabSz="121917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latin typeface="Times New Roman" pitchFamily="18" charset="0"/>
                  <a:cs typeface="Arial" pitchFamily="34" charset="0"/>
                </a:rPr>
                <a:t>If you have a fever, continue to isolate until the fever resolves</a:t>
              </a:r>
            </a:p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4F3F0E6-02A7-4654-8F6E-CD09B37D3466}"/>
              </a:ext>
            </a:extLst>
          </p:cNvPr>
          <p:cNvGrpSpPr/>
          <p:nvPr/>
        </p:nvGrpSpPr>
        <p:grpSpPr>
          <a:xfrm>
            <a:off x="352046" y="2696594"/>
            <a:ext cx="10813629" cy="1673059"/>
            <a:chOff x="352046" y="2643060"/>
            <a:chExt cx="10813629" cy="167305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76FF45D-6A26-4179-AF8B-241F86EF45C7}"/>
                </a:ext>
              </a:extLst>
            </p:cNvPr>
            <p:cNvSpPr txBox="1"/>
            <p:nvPr/>
          </p:nvSpPr>
          <p:spPr>
            <a:xfrm>
              <a:off x="352046" y="2992680"/>
              <a:ext cx="519716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chemeClr val="accent6"/>
                  </a:solidFill>
                  <a:latin typeface="Times New Roman" pitchFamily="18" charset="0"/>
                  <a:cs typeface="Arial" pitchFamily="34" charset="0"/>
                </a:rPr>
                <a:t>AND you have been boosted</a:t>
              </a:r>
            </a:p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dirty="0">
                <a:solidFill>
                  <a:schemeClr val="accent6"/>
                </a:solidFill>
                <a:latin typeface="Times New Roman" pitchFamily="18" charset="0"/>
                <a:cs typeface="Arial" pitchFamily="34" charset="0"/>
              </a:endParaRPr>
            </a:p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chemeClr val="accent6"/>
                  </a:solidFill>
                  <a:latin typeface="Times New Roman" pitchFamily="18" charset="0"/>
                  <a:cs typeface="Arial" pitchFamily="34" charset="0"/>
                </a:rPr>
                <a:t>OR completed primary series of </a:t>
              </a:r>
              <a:r>
                <a:rPr lang="en-US" sz="1600" b="1" dirty="0" err="1">
                  <a:solidFill>
                    <a:schemeClr val="accent6"/>
                  </a:solidFill>
                  <a:latin typeface="Times New Roman" pitchFamily="18" charset="0"/>
                  <a:cs typeface="Arial" pitchFamily="34" charset="0"/>
                </a:rPr>
                <a:t>Pfiser</a:t>
              </a:r>
              <a:r>
                <a:rPr lang="en-US" sz="1600" b="1" dirty="0">
                  <a:solidFill>
                    <a:schemeClr val="accent6"/>
                  </a:solidFill>
                  <a:latin typeface="Times New Roman" pitchFamily="18" charset="0"/>
                  <a:cs typeface="Arial" pitchFamily="34" charset="0"/>
                </a:rPr>
                <a:t> or </a:t>
              </a:r>
              <a:r>
                <a:rPr lang="en-US" sz="1600" b="1" dirty="0" err="1">
                  <a:solidFill>
                    <a:schemeClr val="accent6"/>
                  </a:solidFill>
                  <a:latin typeface="Times New Roman" pitchFamily="18" charset="0"/>
                  <a:cs typeface="Arial" pitchFamily="34" charset="0"/>
                </a:rPr>
                <a:t>Moderna</a:t>
              </a:r>
              <a:r>
                <a:rPr lang="en-US" sz="1600" b="1" dirty="0">
                  <a:solidFill>
                    <a:schemeClr val="accent6"/>
                  </a:solidFill>
                  <a:latin typeface="Times New Roman" pitchFamily="18" charset="0"/>
                  <a:cs typeface="Arial" pitchFamily="34" charset="0"/>
                </a:rPr>
                <a:t> in the last 6 months</a:t>
              </a:r>
            </a:p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dirty="0">
                <a:solidFill>
                  <a:schemeClr val="accent6"/>
                </a:solidFill>
                <a:latin typeface="Times New Roman" pitchFamily="18" charset="0"/>
                <a:cs typeface="Arial" pitchFamily="34" charset="0"/>
              </a:endParaRPr>
            </a:p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chemeClr val="accent6"/>
                  </a:solidFill>
                  <a:latin typeface="Times New Roman" pitchFamily="18" charset="0"/>
                  <a:cs typeface="Arial" pitchFamily="34" charset="0"/>
                </a:rPr>
                <a:t>OR completed primary series of J&amp;J in the last 2 months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6A3EC0A-269E-48F5-879A-40EBB87CD144}"/>
                </a:ext>
              </a:extLst>
            </p:cNvPr>
            <p:cNvSpPr txBox="1"/>
            <p:nvPr/>
          </p:nvSpPr>
          <p:spPr>
            <a:xfrm>
              <a:off x="5750587" y="2643060"/>
              <a:ext cx="541508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latin typeface="Times New Roman" pitchFamily="18" charset="0"/>
                  <a:cs typeface="Arial" pitchFamily="34" charset="0"/>
                </a:rPr>
                <a:t>NO QUARANTINE </a:t>
              </a:r>
            </a:p>
            <a:p>
              <a:pPr marL="285750" indent="-285750" defTabSz="121917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latin typeface="Times New Roman" pitchFamily="18" charset="0"/>
                  <a:cs typeface="Arial" pitchFamily="34" charset="0"/>
                </a:rPr>
                <a:t>Wear a mask around others for 10 days</a:t>
              </a:r>
            </a:p>
            <a:p>
              <a:pPr marL="285750" indent="-285750" defTabSz="121917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latin typeface="Times New Roman" pitchFamily="18" charset="0"/>
                  <a:cs typeface="Arial" pitchFamily="34" charset="0"/>
                </a:rPr>
                <a:t>Test on day 5, if possible</a:t>
              </a:r>
            </a:p>
            <a:p>
              <a:pPr marL="285750" indent="-285750" defTabSz="121917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b="1" dirty="0">
                  <a:latin typeface="Times New Roman" pitchFamily="18" charset="0"/>
                  <a:cs typeface="Arial" pitchFamily="34" charset="0"/>
                </a:rPr>
                <a:t>If you develop symptoms, test and stay home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010017F-2CB3-43BE-9723-64078D0497CE}"/>
              </a:ext>
            </a:extLst>
          </p:cNvPr>
          <p:cNvCxnSpPr>
            <a:cxnSpLocks/>
          </p:cNvCxnSpPr>
          <p:nvPr/>
        </p:nvCxnSpPr>
        <p:spPr>
          <a:xfrm>
            <a:off x="372735" y="2696143"/>
            <a:ext cx="11446526" cy="0"/>
          </a:xfrm>
          <a:prstGeom prst="line">
            <a:avLst/>
          </a:prstGeom>
          <a:ln w="28575">
            <a:solidFill>
              <a:srgbClr val="2622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">
            <a:extLst>
              <a:ext uri="{FF2B5EF4-FFF2-40B4-BE49-F238E27FC236}">
                <a16:creationId xmlns:a16="http://schemas.microsoft.com/office/drawing/2014/main" id="{A53BEC38-FFAE-4A9B-8E7D-727961C59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291" y="2705785"/>
            <a:ext cx="54150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If you were exposed to someone with COVID-19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162CC7F-2CA9-435E-8518-04D69761AE8C}"/>
              </a:ext>
            </a:extLst>
          </p:cNvPr>
          <p:cNvCxnSpPr>
            <a:cxnSpLocks/>
          </p:cNvCxnSpPr>
          <p:nvPr/>
        </p:nvCxnSpPr>
        <p:spPr>
          <a:xfrm>
            <a:off x="5656445" y="3091281"/>
            <a:ext cx="0" cy="3494976"/>
          </a:xfrm>
          <a:prstGeom prst="line">
            <a:avLst/>
          </a:prstGeom>
          <a:ln w="28575">
            <a:solidFill>
              <a:srgbClr val="2622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">
            <a:extLst>
              <a:ext uri="{FF2B5EF4-FFF2-40B4-BE49-F238E27FC236}">
                <a16:creationId xmlns:a16="http://schemas.microsoft.com/office/drawing/2014/main" id="{F9CAE469-E3C0-4646-8A1E-43EE2C741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85" y="4458359"/>
            <a:ext cx="56700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If you were exposed to someone with COVID-19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9AB4BB-E863-4781-A6DC-A017F49A01D1}"/>
              </a:ext>
            </a:extLst>
          </p:cNvPr>
          <p:cNvSpPr txBox="1"/>
          <p:nvPr/>
        </p:nvSpPr>
        <p:spPr>
          <a:xfrm>
            <a:off x="349660" y="4833232"/>
            <a:ext cx="5293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chemeClr val="accent6"/>
                </a:solidFill>
                <a:latin typeface="Times New Roman" pitchFamily="18" charset="0"/>
                <a:cs typeface="Arial" pitchFamily="34" charset="0"/>
              </a:rPr>
              <a:t>AND you completed primary series of Pfizer or </a:t>
            </a:r>
            <a:r>
              <a:rPr lang="en-US" sz="1600" b="1" dirty="0" err="1">
                <a:solidFill>
                  <a:schemeClr val="accent6"/>
                </a:solidFill>
                <a:latin typeface="Times New Roman" pitchFamily="18" charset="0"/>
                <a:cs typeface="Arial" pitchFamily="34" charset="0"/>
              </a:rPr>
              <a:t>Moderna</a:t>
            </a:r>
            <a:r>
              <a:rPr lang="en-US" sz="1600" b="1" dirty="0">
                <a:solidFill>
                  <a:schemeClr val="accent6"/>
                </a:solidFill>
                <a:latin typeface="Times New Roman" pitchFamily="18" charset="0"/>
                <a:cs typeface="Arial" pitchFamily="34" charset="0"/>
              </a:rPr>
              <a:t> </a:t>
            </a:r>
            <a:br>
              <a:rPr lang="en-US" sz="1600" b="1" dirty="0">
                <a:solidFill>
                  <a:schemeClr val="accent6"/>
                </a:solidFill>
                <a:latin typeface="Times New Roman" pitchFamily="18" charset="0"/>
                <a:cs typeface="Arial" pitchFamily="34" charset="0"/>
              </a:rPr>
            </a:br>
            <a:r>
              <a:rPr lang="en-US" sz="1600" b="1" dirty="0">
                <a:solidFill>
                  <a:schemeClr val="accent6"/>
                </a:solidFill>
                <a:latin typeface="Times New Roman" pitchFamily="18" charset="0"/>
                <a:cs typeface="Arial" pitchFamily="34" charset="0"/>
              </a:rPr>
              <a:t>&gt;6 months ago AND ARE NOT boosted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>
              <a:solidFill>
                <a:schemeClr val="accent6"/>
              </a:solidFill>
              <a:latin typeface="Times New Roman" pitchFamily="18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chemeClr val="accent6"/>
                </a:solidFill>
                <a:latin typeface="Times New Roman" pitchFamily="18" charset="0"/>
                <a:cs typeface="Arial" pitchFamily="34" charset="0"/>
              </a:rPr>
              <a:t>OR completed primary series of J&amp;J &gt;2 months ago AND ARE NOT boosted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>
              <a:solidFill>
                <a:schemeClr val="accent6"/>
              </a:solidFill>
              <a:latin typeface="Times New Roman" pitchFamily="18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chemeClr val="accent6"/>
                </a:solidFill>
                <a:latin typeface="Times New Roman" pitchFamily="18" charset="0"/>
                <a:cs typeface="Arial" pitchFamily="34" charset="0"/>
              </a:rPr>
              <a:t>OR are not fully vaccinated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62484F7-CAF2-4A2C-9EE2-5783359E5B4B}"/>
              </a:ext>
            </a:extLst>
          </p:cNvPr>
          <p:cNvCxnSpPr>
            <a:cxnSpLocks/>
          </p:cNvCxnSpPr>
          <p:nvPr/>
        </p:nvCxnSpPr>
        <p:spPr>
          <a:xfrm>
            <a:off x="372735" y="4457781"/>
            <a:ext cx="11446526" cy="0"/>
          </a:xfrm>
          <a:prstGeom prst="line">
            <a:avLst/>
          </a:prstGeom>
          <a:ln w="28575">
            <a:solidFill>
              <a:srgbClr val="2622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65D505A-B8F3-47EC-B21F-039933F72005}"/>
              </a:ext>
            </a:extLst>
          </p:cNvPr>
          <p:cNvSpPr txBox="1"/>
          <p:nvPr/>
        </p:nvSpPr>
        <p:spPr>
          <a:xfrm>
            <a:off x="5732549" y="4462630"/>
            <a:ext cx="64594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latin typeface="Times New Roman" pitchFamily="18" charset="0"/>
                <a:cs typeface="Arial" pitchFamily="34" charset="0"/>
              </a:rPr>
              <a:t>QUARANTINE</a:t>
            </a:r>
          </a:p>
          <a:p>
            <a:pPr marL="285750" indent="-285750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itchFamily="18" charset="0"/>
                <a:cs typeface="Arial" pitchFamily="34" charset="0"/>
              </a:rPr>
              <a:t>Stay home for 5 days; continue to wear a mask around others for 5 additional days </a:t>
            </a:r>
          </a:p>
          <a:p>
            <a:pPr marL="285750" indent="-285750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itchFamily="18" charset="0"/>
                <a:cs typeface="Arial" pitchFamily="34" charset="0"/>
              </a:rPr>
              <a:t>If unable to quarantine, wear a mask for 10 days</a:t>
            </a:r>
          </a:p>
          <a:p>
            <a:pPr marL="285750" indent="-285750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itchFamily="18" charset="0"/>
                <a:cs typeface="Arial" pitchFamily="34" charset="0"/>
              </a:rPr>
              <a:t>Test on day 5, if possible</a:t>
            </a:r>
          </a:p>
          <a:p>
            <a:pPr marL="285750" indent="-285750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Times New Roman" pitchFamily="18" charset="0"/>
                <a:cs typeface="Arial" pitchFamily="34" charset="0"/>
              </a:rPr>
              <a:t>If you develop symptoms, test and stay home</a:t>
            </a:r>
          </a:p>
        </p:txBody>
      </p:sp>
    </p:spTree>
    <p:extLst>
      <p:ext uri="{BB962C8B-B14F-4D97-AF65-F5344CB8AC3E}">
        <p14:creationId xmlns:p14="http://schemas.microsoft.com/office/powerpoint/2010/main" val="374560268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42 ABW Master Template">
  <a:themeElements>
    <a:clrScheme name="Custom 13">
      <a:dk1>
        <a:srgbClr val="000000"/>
      </a:dk1>
      <a:lt1>
        <a:srgbClr val="FFFFFF"/>
      </a:lt1>
      <a:dk2>
        <a:srgbClr val="002060"/>
      </a:dk2>
      <a:lt2>
        <a:srgbClr val="808080"/>
      </a:lt2>
      <a:accent1>
        <a:srgbClr val="000000"/>
      </a:accent1>
      <a:accent2>
        <a:srgbClr val="002060"/>
      </a:accent2>
      <a:accent3>
        <a:srgbClr val="00B050"/>
      </a:accent3>
      <a:accent4>
        <a:srgbClr val="FFFF00"/>
      </a:accent4>
      <a:accent5>
        <a:srgbClr val="FF0000"/>
      </a:accent5>
      <a:accent6>
        <a:srgbClr val="000000"/>
      </a:accent6>
      <a:hlink>
        <a:srgbClr val="002060"/>
      </a:hlink>
      <a:folHlink>
        <a:srgbClr val="002060"/>
      </a:folHlink>
    </a:clrScheme>
    <a:fontScheme name="AU Slide 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 smtClean="0">
            <a:latin typeface="+mn-lt"/>
          </a:defRPr>
        </a:defPPr>
      </a:lstStyle>
    </a:txDef>
  </a:objectDefaults>
  <a:extraClrSchemeLst>
    <a:extraClrScheme>
      <a:clrScheme name="2_Standard Template NA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Template NA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A92E85BB7E1D4BB80AB76B0D472B98" ma:contentTypeVersion="10" ma:contentTypeDescription="Create a new document." ma:contentTypeScope="" ma:versionID="2cad9dcb0858bce60db314c4d168bc93">
  <xsd:schema xmlns:xsd="http://www.w3.org/2001/XMLSchema" xmlns:xs="http://www.w3.org/2001/XMLSchema" xmlns:p="http://schemas.microsoft.com/office/2006/metadata/properties" xmlns:ns1="http://schemas.microsoft.com/sharepoint/v3" xmlns:ns3="810d62a2-49b8-4341-9624-85d80765a61d" targetNamespace="http://schemas.microsoft.com/office/2006/metadata/properties" ma:root="true" ma:fieldsID="90b36567d5f6dee65fa6a5894999669f" ns1:_="" ns3:_="">
    <xsd:import namespace="http://schemas.microsoft.com/sharepoint/v3"/>
    <xsd:import namespace="810d62a2-49b8-4341-9624-85d80765a61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62a2-49b8-4341-9624-85d80765a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5C9D3C-BE26-4511-94EE-E13BE81101C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810d62a2-49b8-4341-9624-85d80765a61d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0986B97-782B-460C-8A9E-822B4F5986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B99A5E-8A15-4973-A74C-05C39CA408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10d62a2-49b8-4341-9624-85d80765a6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233</Words>
  <Application>Microsoft Office PowerPoint</Application>
  <PresentationFormat>Widescreen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Schoolbook</vt:lpstr>
      <vt:lpstr>Times New Roman</vt:lpstr>
      <vt:lpstr>Wingdings</vt:lpstr>
      <vt:lpstr>42 ABW Master Template</vt:lpstr>
      <vt:lpstr>Maxwell-Gunter Quarantine/Isolation Requirements Currently HPCON-Bravo; Public Health Emergency</vt:lpstr>
    </vt:vector>
  </TitlesOfParts>
  <Company>DHA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CARVER, LORI D Lt Col USAF AETC 42 AMDS/SGPJ</dc:creator>
  <cp:lastModifiedBy>STEINKE, BRIAN K Lt Col USAF AETC 42 ABW/SE</cp:lastModifiedBy>
  <cp:revision>112</cp:revision>
  <cp:lastPrinted>2021-10-04T17:47:12Z</cp:lastPrinted>
  <dcterms:created xsi:type="dcterms:W3CDTF">2021-09-15T14:46:18Z</dcterms:created>
  <dcterms:modified xsi:type="dcterms:W3CDTF">2021-12-28T16:34:43Z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0x010100DFA92E85BB7E1D4BB80AB76B0D472B98</vt:lpwstr>
  </property>
</Properties>
</file>